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ppt/presentation.xml" Type="http://schemas.openxmlformats.org/officeDocument/2006/relationships/officeDocument"/><Relationship Id="rId2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ebb5000b0a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ebb5000b0a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ebb5000b0a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ebb5000b0a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ebb5000b0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ebb5000b0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ebb5000b0a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ebb5000b0a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ebb5000b0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ebb5000b0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bb5000b0a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bb5000b0a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ebb5000b0a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ebb5000b0a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bb5000b0a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bb5000b0a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bb5000b0a_1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bb5000b0a_1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6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8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9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7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4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2" name="Google Shape;10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841428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S9.1.0</vt:lpwstr>
  </property>
</Properties>
</file>